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69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76" autoAdjust="0"/>
  </p:normalViewPr>
  <p:slideViewPr>
    <p:cSldViewPr>
      <p:cViewPr varScale="1">
        <p:scale>
          <a:sx n="97" d="100"/>
          <a:sy n="97" d="100"/>
        </p:scale>
        <p:origin x="-3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43B3548-3C8B-429B-8057-06AF8688A2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D524D96-15C0-4EB1-91FB-D1AC0011AD6A}" type="slidenum">
              <a:rPr lang="es-ES" altLang="es-SV" smtClean="0">
                <a:latin typeface="Arial" charset="0"/>
              </a:rPr>
              <a:pPr/>
              <a:t>2</a:t>
            </a:fld>
            <a:endParaRPr lang="es-ES" altLang="es-SV" smtClean="0">
              <a:latin typeface="Arial" charset="0"/>
            </a:endParaRPr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MX" altLang="es-SV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/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1801-970D-4026-9FF6-94D16EDE5D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D589D-66D2-413F-B806-9E30BC5FA44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313F0-CF42-4402-B455-2FB0D0DE09D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BBAF-5310-4CEC-B1A2-51894D5773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22271-C539-43F5-87B0-9C4C4EB029A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BFDCB-53E7-467C-A312-A220B84012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170F6-0B03-4B20-94D4-88FCE4F939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4E13-3B8B-4D84-8F62-05A697F713C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42329-B2E8-4AF7-B723-541B82FC5B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77AF2-144A-44B6-A54B-8DA9C48AB9B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EB21D-3C60-483C-8E0B-1E5BAA7C0F1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orizon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7454F69-E4DB-42E9-ABF1-8D8BE5D6381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4" r:id="rId1"/>
    <p:sldLayoutId id="2147483786" r:id="rId2"/>
    <p:sldLayoutId id="2147483795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6" r:id="rId9"/>
    <p:sldLayoutId id="2147483792" r:id="rId10"/>
    <p:sldLayoutId id="2147483793" r:id="rId11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es-ES_tradnl" altLang="es-SV" sz="2500" dirty="0" smtClean="0"/>
              <a:t>LABORAL Y NOTARIAL.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es-ES_tradnl" altLang="es-SV" dirty="0"/>
          </a:p>
        </p:txBody>
      </p:sp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>
          <a:xfrm>
            <a:off x="-1116013" y="1628775"/>
            <a:ext cx="8229601" cy="1905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PREGUNTAS COMUNES</a:t>
            </a:r>
            <a:endParaRPr lang="es-ES" altLang="es-SV" dirty="0" smtClean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10</a:t>
            </a:r>
            <a:endParaRPr lang="es-ES" altLang="es-SV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Cuando en la administración publica un trabajador de confianza esta contratado mediante contrato de prestación de servicios personales, durante varios años consecutivos, y luego es despedido de su trabajo, la ley a aplicar es :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A) la ley de servicio civil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B) la ley de Garantía de audiencia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C) la Ley LACAP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D) ninguna de las leyes anteriores. 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Arts. 219 </a:t>
            </a:r>
            <a:r>
              <a:rPr lang="es-ES_tradnl" altLang="es-SV" sz="1800" dirty="0" err="1" smtClean="0"/>
              <a:t>Cn</a:t>
            </a:r>
            <a:r>
              <a:rPr lang="es-ES_tradnl" altLang="es-SV" sz="1800" dirty="0" smtClean="0"/>
              <a:t>. 4 L.S.C. y 2 C. T.</a:t>
            </a:r>
            <a:endParaRPr lang="es-ES" altLang="es-SV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sz="3200" dirty="0" smtClean="0"/>
              <a:t>Pregunta 11</a:t>
            </a:r>
            <a:br>
              <a:rPr lang="es-ES_tradnl" altLang="es-SV" sz="3200" dirty="0" smtClean="0"/>
            </a:br>
            <a:endParaRPr lang="es-ES" altLang="es-SV" sz="32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Elemento del contrato de trabajo que lo diferencia de los contratos civiles.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A) plazo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B) carácter indefinido 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C) trabajo subordinado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D) manifestación expresa de que el contrato es laboral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Art.17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endParaRPr lang="es-ES" altLang="es-SV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12</a:t>
            </a:r>
            <a:endParaRPr lang="es-ES" altLang="es-SV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marL="609600" indent="-609600" eaLnBrk="1" fontAlgn="auto" hangingPunct="1">
              <a:buFont typeface="Wingdings" pitchFamily="2" charset="2"/>
              <a:buNone/>
              <a:defRPr/>
            </a:pPr>
            <a:r>
              <a:rPr lang="es-ES_tradnl" altLang="es-SV" sz="2000" dirty="0" smtClean="0"/>
              <a:t>Cuando se considera valida una transacción laboral ante notario sobre derechos ciertos e indiscutibles:</a:t>
            </a:r>
          </a:p>
          <a:p>
            <a:pPr marL="609600" indent="-609600" eaLnBrk="1" fontAlgn="auto" hangingPunct="1">
              <a:buFontTx/>
              <a:buAutoNum type="alphaLcParenR"/>
              <a:defRPr/>
            </a:pPr>
            <a:r>
              <a:rPr lang="es-ES_tradnl" altLang="es-SV" sz="2000" dirty="0" smtClean="0"/>
              <a:t>Cuando es autorizada en escritura publica.</a:t>
            </a:r>
          </a:p>
          <a:p>
            <a:pPr marL="609600" indent="-609600" eaLnBrk="1" fontAlgn="auto" hangingPunct="1">
              <a:buFontTx/>
              <a:buAutoNum type="alphaLcParenR"/>
              <a:defRPr/>
            </a:pPr>
            <a:r>
              <a:rPr lang="es-ES_tradnl" altLang="es-SV" sz="2000" dirty="0" smtClean="0"/>
              <a:t>Cuando se aprueba en el MINITRAB</a:t>
            </a:r>
          </a:p>
          <a:p>
            <a:pPr marL="609600" indent="-609600" eaLnBrk="1" fontAlgn="auto" hangingPunct="1">
              <a:buFontTx/>
              <a:buAutoNum type="alphaLcParenR"/>
              <a:defRPr/>
            </a:pPr>
            <a:r>
              <a:rPr lang="es-ES_tradnl" altLang="es-SV" sz="2000" dirty="0" smtClean="0"/>
              <a:t>Cuando es homologada por el juez de lo laboral</a:t>
            </a:r>
          </a:p>
          <a:p>
            <a:pPr marL="609600" indent="-609600" eaLnBrk="1" fontAlgn="auto" hangingPunct="1">
              <a:buFontTx/>
              <a:buAutoNum type="alphaLcParenR"/>
              <a:defRPr/>
            </a:pPr>
            <a:r>
              <a:rPr lang="es-ES_tradnl" altLang="es-SV" sz="2000" dirty="0" smtClean="0"/>
              <a:t>Cuando el arreglo es antes de haber existido sentencia firme.</a:t>
            </a:r>
          </a:p>
          <a:p>
            <a:pPr marL="609600" indent="-609600" eaLnBrk="1" fontAlgn="auto" hangingPunct="1">
              <a:buFontTx/>
              <a:buNone/>
              <a:defRPr/>
            </a:pPr>
            <a:r>
              <a:rPr lang="es-ES_tradnl" altLang="es-SV" sz="2000" dirty="0" smtClean="0"/>
              <a:t>450 C.T,</a:t>
            </a:r>
          </a:p>
          <a:p>
            <a:pPr marL="609600" indent="-609600" eaLnBrk="1" fontAlgn="auto" hangingPunct="1">
              <a:buFontTx/>
              <a:buAutoNum type="alphaLcParenR"/>
              <a:defRPr/>
            </a:pPr>
            <a:endParaRPr lang="es-ES_tradnl" altLang="es-SV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13</a:t>
            </a:r>
            <a:endParaRPr lang="es-ES" altLang="es-SV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Si usted como notario autoriza una donación de un inmueble cuyo valor es superior a los 250,000 colones, a favor de un sindicato de trabajadores, estaría obligado a agregar al legajo de anexos el recibo de pago del ISBR.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A)  si, porque es una transferencia gravable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B) no porque es una forma de transferir la propiedad a titulo gratuito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C) no, porque tratándose de un sindicato, dicho acto no es gravable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D) si, porque estaría obligado a hacer la retención e informar al Ministerio de Hacienda.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es-ES_tradnl" altLang="es-SV" sz="1800" dirty="0" smtClean="0"/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es-ES_tradnl" altLang="es-SV" sz="1800" dirty="0" smtClean="0"/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Art 1 n 8 	L.I.S.T.B.R.</a:t>
            </a:r>
            <a:endParaRPr lang="es-ES" altLang="es-SV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SV" dirty="0" smtClean="0"/>
              <a:t>Pregunta 14 </a:t>
            </a:r>
            <a:endParaRPr lang="es-SV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SV" dirty="0"/>
              <a:t>PUEDE UN FAMILIAR DE UN TRABAJADOR QUE HA MUERTO POR CAUSA NATURAL SOLICITAR LA INDEMNIZACION QUE LE CORRESPONDIA A SU CAUSANTE TOMANDO EN CUENTA QUE DICHO PARIENTE  HA SIDO DECLARADO HEREDERO DEFINITIVO DE SU </a:t>
            </a:r>
            <a:r>
              <a:rPr lang="es-SV" dirty="0" smtClean="0"/>
              <a:t>SUCESIÒN, </a:t>
            </a:r>
            <a:r>
              <a:rPr lang="es-SV" dirty="0"/>
              <a:t>BAJO EL ARGUMENTO QUE LOS DERECHOS Y OBLIGACIONES SE TRANSFIEREN POR HERENCIA.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SV" dirty="0" smtClean="0"/>
              <a:t>Pregunta 15</a:t>
            </a:r>
            <a:endParaRPr lang="es-SV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SV" dirty="0"/>
              <a:t>EN QUE DILIGENCIAS DE TIPO LABORAL PUEDE PARTICIPAR UN NOTARIO.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SV" dirty="0"/>
              <a:t>CUANDO SE PACTA UN REINSTALO EN LA CONCILIACIÒN, AHÍ EL PATRONO O TRABAJADOR PUEDEN AUXILIARSE DEL NOTARIO PARA CUANDO LLEGADO EL DIA DEL REINSTALO SE LEVANTE ACTA NOTARIAL NO COMPAREZCA EN LA FECHA INDICADA O EL PATRONO SE NIEGUE A DEJARLO ENTRAR AL CENTRO DE TRABAJO. 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SV" dirty="0"/>
              <a:t>TRATANDOSE DE PODERES  PARA INTERVENIR EN PROCESOS LABORALES Y EN CONCILIACIONES, ASÌ COMO EN LEGALIZACIÒN DE FIRMA DE ALGUNOS DOCUMENTOS COMO EL CASO DE RENUNCIA.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SV" dirty="0" smtClean="0"/>
              <a:t>PREGUNTA 16</a:t>
            </a:r>
            <a:endParaRPr lang="es-SV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SV" dirty="0" smtClean="0"/>
              <a:t>Cuando en la fase ejecutiva de un proceso laboral el trabajador pide que se ejecute la sentencia y se ordene embargo de bienes del perdidoso, debe de seguirse el procedimiento de ejecución forzosa conforme al C. P.C.M.</a:t>
            </a:r>
            <a:endParaRPr lang="es-SV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sz="3200" dirty="0" smtClean="0"/>
              <a:t>DISPOSICIONES DE CONTENIDO NOTARIAL.</a:t>
            </a:r>
            <a:endParaRPr lang="es-ES" altLang="es-SV" sz="32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ARTS. 213, 259, 377, 402, 460, 500 C. de T. 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30 L.E.N.J.V. 50 -57 L.N.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endParaRPr lang="es-ES_tradnl" altLang="es-SV" dirty="0" smtClean="0"/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dirty="0" smtClean="0"/>
              <a:t>DISPOSICIONES A CONSIDERAR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dirty="0" smtClean="0"/>
              <a:t>Art. 4,5,6,7, 210 A 216 C. T., 232, 270, 286, 287, 331, 413, 415,175 C.P.C.M.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endParaRPr lang="es-ES_tradnl" altLang="es-SV" dirty="0"/>
          </a:p>
          <a:p>
            <a:pPr eaLnBrk="1" fontAlgn="auto" hangingPunct="1">
              <a:buFont typeface="Wingdings" pitchFamily="2" charset="2"/>
              <a:buNone/>
              <a:defRPr/>
            </a:pPr>
            <a:endParaRPr lang="es-ES_tradnl" altLang="es-SV" dirty="0" smtClean="0"/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dirty="0"/>
              <a:t>	</a:t>
            </a:r>
            <a:r>
              <a:rPr lang="es-ES_tradnl" altLang="es-SV" dirty="0" smtClean="0"/>
              <a:t>			</a:t>
            </a:r>
            <a:r>
              <a:rPr lang="es-ES_tradnl" altLang="es-SV" sz="1810" dirty="0" smtClean="0"/>
              <a:t>GRACIAS POR SU ATENCION.</a:t>
            </a:r>
            <a:endParaRPr lang="es-ES" altLang="es-SV" sz="181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1 y 2</a:t>
            </a:r>
            <a:endParaRPr lang="es-ES" altLang="es-SV" dirty="0" smtClean="0"/>
          </a:p>
        </p:txBody>
      </p:sp>
      <p:sp>
        <p:nvSpPr>
          <p:cNvPr id="4099" name="Rectangle 8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sz="2000" dirty="0" smtClean="0"/>
              <a:t>El contrato individual de trabajo es: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sz="2000" dirty="0" smtClean="0"/>
              <a:t>a) Unilateral b) adhesión  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sz="2000" dirty="0" smtClean="0"/>
              <a:t>c) consensual d) solemne.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sz="2000" dirty="0" smtClean="0"/>
              <a:t>2. La renuncia de un trabajador se considera valida cuando consta en: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r>
              <a:rPr lang="es-ES_tradnl" altLang="es-SV" sz="2000" dirty="0" smtClean="0"/>
              <a:t>a) Acta notarial b) Documento Privado Legalizado c) escritura pública  d) las opciones anteriores son correctas e) ninguna de las opciones anteriores es correcta. </a:t>
            </a:r>
          </a:p>
          <a:p>
            <a:pPr eaLnBrk="1" fontAlgn="auto" hangingPunct="1">
              <a:buFont typeface="Wingdings" pitchFamily="2" charset="2"/>
              <a:buNone/>
              <a:defRPr/>
            </a:pPr>
            <a:endParaRPr lang="es-ES_tradnl" altLang="es-SV" sz="2000" dirty="0" smtClean="0"/>
          </a:p>
          <a:p>
            <a:pPr eaLnBrk="1" fontAlgn="auto" hangingPunct="1">
              <a:buFont typeface="Wingdings" pitchFamily="2" charset="2"/>
              <a:buNone/>
              <a:defRPr/>
            </a:pPr>
            <a:endParaRPr lang="es-ES" altLang="es-SV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3</a:t>
            </a:r>
            <a:endParaRPr lang="es-ES" altLang="es-SV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Certificaría como notario un acta de constitución de sindicato en donde uno de los miembros fundadores tiene 15 años de edad.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A) no por ser incapaz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B) si, siempre y cuando el Ministerio de Trabajo autoriza previamente la intervención del menor.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C) no, porque esta prohibido expresamente en el C. de T.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D) Siendo mayor de 14 años se puede certificar el acta.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E) ninguna de las opciones anteriores es correcta.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endParaRPr lang="es-ES_tradnl" altLang="es-SV" sz="1800" dirty="0" smtClean="0"/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Art. 210 C. de T.</a:t>
            </a:r>
            <a:endParaRPr lang="es-ES" altLang="es-SV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4.</a:t>
            </a:r>
            <a:endParaRPr lang="es-ES" altLang="es-SV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A que se refiere el Art. 213 C. T. cuando  dice que el notario certificará el acta de fundación en el mismo momento: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A) a que debe ser certificada por el notario conforme al art. 30 </a:t>
            </a:r>
            <a:r>
              <a:rPr lang="es-ES_tradnl" altLang="es-SV" sz="2000" dirty="0" err="1" smtClean="0"/>
              <a:t>L.ElNJV</a:t>
            </a:r>
            <a:endParaRPr lang="es-ES_tradnl" altLang="es-SV" sz="2000" dirty="0" smtClean="0"/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B) a que debe legalizar el documento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C) debe levantar un acta notarial.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D) debe emitir una constancia suscrita por </a:t>
            </a:r>
            <a:r>
              <a:rPr lang="es-ES_tradnl" altLang="es-SV" sz="2000" dirty="0" err="1" smtClean="0"/>
              <a:t>èl</a:t>
            </a:r>
            <a:r>
              <a:rPr lang="es-ES_tradnl" altLang="es-SV" sz="2000" dirty="0" smtClean="0"/>
              <a:t>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E) debe protocolizar el acta.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F) debe levantar acta notarial.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2000" dirty="0" smtClean="0"/>
              <a:t>Art. 213 inc. final C.T.</a:t>
            </a:r>
            <a:endParaRPr lang="es-ES" altLang="es-SV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smtClean="0"/>
              <a:t>Pregunta 5</a:t>
            </a:r>
            <a:endParaRPr lang="es-ES" altLang="es-SV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Para que un abogado pueda  intervenir en representación de un trabajador, debe </a:t>
            </a:r>
            <a:r>
              <a:rPr lang="es-ES_tradnl" altLang="es-SV" dirty="0" err="1" smtClean="0"/>
              <a:t>otorgarsele</a:t>
            </a:r>
            <a:r>
              <a:rPr lang="es-ES_tradnl" altLang="es-SV" dirty="0" smtClean="0"/>
              <a:t> poder en: 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a) escritura publica</a:t>
            </a:r>
          </a:p>
          <a:p>
            <a:pPr eaLnBrk="1" fontAlgn="auto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altLang="es-SV" dirty="0" smtClean="0"/>
              <a:t>   	b) en escrito simple presentado por el trabajador </a:t>
            </a:r>
          </a:p>
          <a:p>
            <a:pPr eaLnBrk="1" fontAlgn="auto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altLang="es-SV" dirty="0" smtClean="0"/>
              <a:t>	c) mediante acta que se levante en el tribunal </a:t>
            </a:r>
          </a:p>
          <a:p>
            <a:pPr eaLnBrk="1" fontAlgn="auto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altLang="es-SV" dirty="0" smtClean="0"/>
              <a:t> 	d) cualquiera de las anteriores.</a:t>
            </a:r>
          </a:p>
          <a:p>
            <a:pPr eaLnBrk="1" fontAlgn="auto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ES_tradnl" altLang="es-SV" dirty="0"/>
              <a:t> </a:t>
            </a:r>
            <a:r>
              <a:rPr lang="es-ES_tradnl" altLang="es-SV" dirty="0" smtClean="0"/>
              <a:t>	art. 377</a:t>
            </a:r>
          </a:p>
          <a:p>
            <a:pPr eaLnBrk="1" fontAlgn="auto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ES" altLang="es-SV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6</a:t>
            </a:r>
            <a:endParaRPr lang="es-ES" altLang="es-SV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La disolución de un sindicato podrá ser autorizada por: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A) Ministro de trabajo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B) Notario mediante  escritura de disolución.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C) un delegado del M. de Trabajo.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D) ninguna de las opciones anteriores.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dirty="0" smtClean="0"/>
              <a:t>233 y 619 C. de T.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endParaRPr lang="es-ES" altLang="es-SV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7</a:t>
            </a:r>
            <a:endParaRPr lang="es-ES" altLang="es-SV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La personería jurídica de un representante legal de un sindicato se prueba en juicio laboral con: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A)  Carne emitido por Jefe del Depto. Nacional de organizaciones sociales del MINTRAB</a:t>
            </a:r>
            <a:r>
              <a:rPr lang="es-ES_tradnl" altLang="es-SV" dirty="0" smtClean="0"/>
              <a:t>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B) Estatutos del  Sindicato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C) Credencial extendida por</a:t>
            </a:r>
            <a:r>
              <a:rPr lang="es-ES_tradnl" altLang="es-SV" dirty="0" smtClean="0"/>
              <a:t> </a:t>
            </a:r>
            <a:r>
              <a:rPr lang="es-ES_tradnl" altLang="es-SV" sz="1800" dirty="0" smtClean="0"/>
              <a:t>Jefe del Depto. Nacional de organizaciones sociales del MINTRAB</a:t>
            </a:r>
            <a:r>
              <a:rPr lang="es-ES_tradnl" altLang="es-SV" dirty="0" smtClean="0"/>
              <a:t>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D) cualquiera de las anteriores.</a:t>
            </a:r>
          </a:p>
          <a:p>
            <a:pPr eaLnBrk="1" fontAlgn="auto" hangingPunct="1">
              <a:buFont typeface="Arial" pitchFamily="34" charset="0"/>
              <a:buChar char="•"/>
              <a:defRPr/>
            </a:pPr>
            <a:endParaRPr lang="es-ES_tradnl" altLang="es-SV" sz="1800" dirty="0" smtClean="0"/>
          </a:p>
          <a:p>
            <a:pPr eaLnBrk="1" fontAlgn="auto" hangingPunct="1"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606 c. de t.</a:t>
            </a:r>
            <a:fld id="{14CCEFBA-366A-44F4-AF8D-DABE78C71B91}" type="slidenum">
              <a:rPr lang="es-ES_tradnl" altLang="es-SV" sz="1800" smtClean="0"/>
              <a:pPr eaLnBrk="1" fontAlgn="auto" hangingPunct="1">
                <a:buFont typeface="Arial" pitchFamily="34" charset="0"/>
                <a:buChar char="•"/>
                <a:defRPr/>
              </a:pPr>
              <a:t>7</a:t>
            </a:fld>
            <a:endParaRPr lang="es-ES" altLang="es-SV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sz="3200" dirty="0" smtClean="0"/>
              <a:t>Pregunta 8</a:t>
            </a:r>
            <a:br>
              <a:rPr lang="es-ES_tradnl" altLang="es-SV" sz="3200" dirty="0" smtClean="0"/>
            </a:br>
            <a:endParaRPr lang="es-ES" altLang="es-SV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Un contrato de prestación de servicios personales cuyo empleado ejerce labores permanentes y continuas en un centro de trabajo se considera. 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A) civil.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B) administrativo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C) laboral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es-ES_tradnl" altLang="es-SV" dirty="0"/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dirty="0" smtClean="0"/>
              <a:t>Art. 25 C. de T.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es-ES" altLang="es-SV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_tradnl" altLang="es-SV" dirty="0" smtClean="0"/>
              <a:t>Pregunta 9</a:t>
            </a:r>
            <a:endParaRPr lang="es-ES" altLang="es-SV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/>
          <a:lstStyle/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Es valido un finiquito laboral en acta notarial, en donde solo se consigna que el trabajador declara libre y solvente al patrono de las obligaciones laborales.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A) si por constar en un instrumento publico.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B) si por que la manifestación expresa de voluntad del trabajador se encuentra claramente consignada.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C) no porque no constan las prestaciones laborales sobre las cuales  declara solvente al empleador. 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D) ninguna de las anteriores.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_tradnl" altLang="es-SV" sz="1800" dirty="0" smtClean="0"/>
              <a:t>54 </a:t>
            </a:r>
            <a:r>
              <a:rPr lang="es-ES_tradnl" altLang="es-SV" sz="1800" dirty="0" err="1" smtClean="0"/>
              <a:t>c.de</a:t>
            </a:r>
            <a:r>
              <a:rPr lang="es-ES_tradnl" altLang="es-SV" sz="1800" dirty="0" smtClean="0"/>
              <a:t>  t.</a:t>
            </a:r>
          </a:p>
          <a:p>
            <a:pPr eaLnBrk="1" fontAlgn="auto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s-ES" altLang="es-SV" sz="1800" dirty="0" smtClean="0"/>
              <a:t>35-apl-2009.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theme/theme1.xml><?xml version="1.0" encoding="utf-8"?>
<a:theme xmlns:a="http://schemas.openxmlformats.org/drawingml/2006/main" name="Horizonte">
  <a:themeElements>
    <a:clrScheme name="Horizonte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e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e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997</TotalTime>
  <Words>1052</Words>
  <Application>Microsoft Office PowerPoint</Application>
  <PresentationFormat>Presentación en pantalla (4:3)</PresentationFormat>
  <Paragraphs>111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Arial</vt:lpstr>
      <vt:lpstr>Arial Narrow</vt:lpstr>
      <vt:lpstr>Wingdings</vt:lpstr>
      <vt:lpstr>Horizonte</vt:lpstr>
      <vt:lpstr>PREGUNTAS COMUNES</vt:lpstr>
      <vt:lpstr>PREGUNTA 1 y 2</vt:lpstr>
      <vt:lpstr>Pregunta 3</vt:lpstr>
      <vt:lpstr>Pregunta 4.</vt:lpstr>
      <vt:lpstr>Pregunta 5</vt:lpstr>
      <vt:lpstr>Pregunta 6</vt:lpstr>
      <vt:lpstr>Pregunta 7</vt:lpstr>
      <vt:lpstr>Pregunta 8 </vt:lpstr>
      <vt:lpstr>Pregunta 9</vt:lpstr>
      <vt:lpstr>Pregunta 10</vt:lpstr>
      <vt:lpstr>Pregunta 11 </vt:lpstr>
      <vt:lpstr>Pregunta 12</vt:lpstr>
      <vt:lpstr>Pregunta 13</vt:lpstr>
      <vt:lpstr>Pregunta 14 </vt:lpstr>
      <vt:lpstr>Pregunta 15</vt:lpstr>
      <vt:lpstr>PREGUNTA 16</vt:lpstr>
      <vt:lpstr>DISPOSICIONES DE CONTENIDO NOTARIAL.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NOCIONES DE DERECHO</dc:title>
  <dc:creator>*</dc:creator>
  <cp:lastModifiedBy>ASISTENTE</cp:lastModifiedBy>
  <cp:revision>29</cp:revision>
  <dcterms:created xsi:type="dcterms:W3CDTF">2012-03-24T02:49:19Z</dcterms:created>
  <dcterms:modified xsi:type="dcterms:W3CDTF">2013-10-22T06:51:58Z</dcterms:modified>
</cp:coreProperties>
</file>